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57" r:id="rId6"/>
    <p:sldId id="263" r:id="rId7"/>
    <p:sldId id="259" r:id="rId8"/>
    <p:sldId id="264" r:id="rId9"/>
    <p:sldId id="260" r:id="rId10"/>
    <p:sldId id="267" r:id="rId11"/>
    <p:sldId id="266" r:id="rId12"/>
    <p:sldId id="268" r:id="rId13"/>
    <p:sldId id="265" r:id="rId14"/>
    <p:sldId id="275" r:id="rId15"/>
    <p:sldId id="269" r:id="rId16"/>
    <p:sldId id="273" r:id="rId17"/>
    <p:sldId id="278" r:id="rId18"/>
    <p:sldId id="279" r:id="rId19"/>
    <p:sldId id="280" r:id="rId20"/>
    <p:sldId id="277" r:id="rId21"/>
    <p:sldId id="272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458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7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C886-A016-41A4-B093-DF1519644F2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476A-2E67-4911-8817-F30CE82F2A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cenicera.eu/ontroering/wp-content/upLoads/sterrenheme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gur Ros - Takk (Thanks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913.4693"/>
                  <p14:fade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8350" y="3111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76"/>
    </mc:Choice>
    <mc:Fallback xmlns="">
      <p:transition advTm="5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farm4.staticflickr.com/3024/2597279821_0429e19f8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2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42">
        <p14:flash/>
      </p:transition>
    </mc:Choice>
    <mc:Fallback xmlns="">
      <p:transition spd="slow" advTm="50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cenicera.eu/ontroering/wp-content/upLoads/sterrenhem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ages6.fanpop.com/image/photos/33400000/Space-scene-space-33448872-1280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125">
        <p14:flash/>
      </p:transition>
    </mc:Choice>
    <mc:Fallback xmlns="">
      <p:transition spd="slow" advTm="5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webcontemporary.com/wp-content/uploads/underwater-scuba-d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1"/>
            <a:ext cx="12230100" cy="91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9">
        <p14:flash/>
      </p:transition>
    </mc:Choice>
    <mc:Fallback xmlns="">
      <p:transition spd="slow" advTm="50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universe-beauty.com/albums/userpics/1/3/Space-Art-Wallpaper-1920x1080_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universe-beauty.com/albums/userpics/1/3/Space-Art-Wallpaper-1920x1080_1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8">
        <p14:flash/>
      </p:transition>
    </mc:Choice>
    <mc:Fallback xmlns="">
      <p:transition spd="slow" advTm="50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Logo slog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1289050"/>
            <a:ext cx="10641013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47850" y="27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CONCEPT</a:t>
            </a:r>
            <a:endParaRPr lang="nl-NL" dirty="0">
              <a:solidFill>
                <a:schemeClr val="bg2">
                  <a:lumMod val="25000"/>
                </a:schemeClr>
              </a:solidFill>
              <a:latin typeface="Raavi" pitchFamily="34" charset="0"/>
              <a:cs typeface="Raavi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790700" y="2260898"/>
            <a:ext cx="84772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“EEN TELECOM PROVIDER DIE INSPEELT OP DE NIEUWSGIERIGHEID VAN HUN KLANTEN EN ZE DE MOGELIJKHEID BIEDT OM IN </a:t>
            </a: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ONZE SPANNENDE </a:t>
            </a:r>
            <a:r>
              <a:rPr lang="nl-NL" sz="3200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WERELD TE STAPPEN.”</a:t>
            </a:r>
            <a:endParaRPr lang="nl-NL" sz="3200" dirty="0">
              <a:solidFill>
                <a:schemeClr val="bg2">
                  <a:lumMod val="25000"/>
                </a:schemeClr>
              </a:solidFill>
              <a:latin typeface="Raavi" pitchFamily="34" charset="0"/>
              <a:cs typeface="Raavi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930202" y="1343844"/>
            <a:ext cx="8064896" cy="144016"/>
          </a:xfrm>
          <a:prstGeom prst="rect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409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47850" y="27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ADAM BELKER</a:t>
            </a:r>
            <a:endParaRPr lang="nl-NL" dirty="0">
              <a:solidFill>
                <a:schemeClr val="bg2">
                  <a:lumMod val="25000"/>
                </a:schemeClr>
              </a:solidFill>
              <a:latin typeface="Raavi" pitchFamily="34" charset="0"/>
              <a:cs typeface="Raavi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847850" y="22799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930202" y="1343844"/>
            <a:ext cx="8064896" cy="144016"/>
          </a:xfrm>
          <a:prstGeom prst="rect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9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629410"/>
            <a:ext cx="2570480" cy="257048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724400" y="1667510"/>
            <a:ext cx="7486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Raavi" pitchFamily="34" charset="0"/>
                <a:cs typeface="Raavi" pitchFamily="34" charset="0"/>
              </a:rPr>
              <a:t>Leeftijd: </a:t>
            </a:r>
            <a:r>
              <a:rPr lang="nl-NL" dirty="0">
                <a:latin typeface="Raavi" pitchFamily="34" charset="0"/>
                <a:cs typeface="Raavi" pitchFamily="34" charset="0"/>
              </a:rPr>
              <a:t>26 jaar </a:t>
            </a:r>
          </a:p>
          <a:p>
            <a:r>
              <a:rPr lang="nl-NL" b="1" dirty="0">
                <a:latin typeface="Raavi" pitchFamily="34" charset="0"/>
                <a:cs typeface="Raavi" pitchFamily="34" charset="0"/>
              </a:rPr>
              <a:t>Relatie:</a:t>
            </a:r>
            <a:r>
              <a:rPr lang="nl-NL" dirty="0">
                <a:latin typeface="Raavi" pitchFamily="34" charset="0"/>
                <a:cs typeface="Raavi" pitchFamily="34" charset="0"/>
              </a:rPr>
              <a:t> Single</a:t>
            </a:r>
          </a:p>
          <a:p>
            <a:r>
              <a:rPr lang="nl-NL" b="1" dirty="0">
                <a:latin typeface="Raavi" pitchFamily="34" charset="0"/>
                <a:cs typeface="Raavi" pitchFamily="34" charset="0"/>
              </a:rPr>
              <a:t>Talen: </a:t>
            </a:r>
            <a:r>
              <a:rPr lang="nl-NL" dirty="0">
                <a:latin typeface="Raavi" pitchFamily="34" charset="0"/>
                <a:cs typeface="Raavi" pitchFamily="34" charset="0"/>
              </a:rPr>
              <a:t>Nederlands, Engels, Frans, Duits</a:t>
            </a:r>
          </a:p>
          <a:p>
            <a:r>
              <a:rPr lang="nl-NL" b="1" dirty="0">
                <a:latin typeface="Raavi" pitchFamily="34" charset="0"/>
                <a:cs typeface="Raavi" pitchFamily="34" charset="0"/>
              </a:rPr>
              <a:t>Details:</a:t>
            </a:r>
            <a:br>
              <a:rPr lang="nl-NL" b="1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Fotografie Student</a:t>
            </a:r>
            <a:br>
              <a:rPr lang="nl-NL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Werkt in de lokale Coffee Company</a:t>
            </a:r>
            <a:br>
              <a:rPr lang="nl-NL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Gaat graag naar de sportschool</a:t>
            </a:r>
            <a:br>
              <a:rPr lang="nl-NL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Drinkt graag een biertje in het weekend</a:t>
            </a:r>
            <a:br>
              <a:rPr lang="nl-NL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Extrovert die graag nieuwe mensen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ontmoet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930202" y="4542929"/>
            <a:ext cx="8490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“GEWOON EVEN WEG UIT HET DAGELIJKS GEZEUR EN EVEN EENS WAT ANDERS DOEN DAN DE DINGEN DIE JE IEDERE DAG AL DOET IS IETS WAT IK IEDEREEN AAN KAN RADEN.”</a:t>
            </a:r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17408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47850" y="27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LOTTE VAN DER KAM</a:t>
            </a:r>
            <a:endParaRPr lang="nl-NL" dirty="0">
              <a:solidFill>
                <a:schemeClr val="bg2">
                  <a:lumMod val="25000"/>
                </a:schemeClr>
              </a:solidFill>
              <a:latin typeface="Raavi" pitchFamily="34" charset="0"/>
              <a:cs typeface="Raavi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847850" y="22799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930202" y="1343844"/>
            <a:ext cx="8064896" cy="144016"/>
          </a:xfrm>
          <a:prstGeom prst="rect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9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02" y="1629410"/>
            <a:ext cx="2570480" cy="257048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724400" y="1667510"/>
            <a:ext cx="7486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Raavi" pitchFamily="34" charset="0"/>
                <a:cs typeface="Raavi" pitchFamily="34" charset="0"/>
              </a:rPr>
              <a:t>Leeftijd: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22 </a:t>
            </a:r>
            <a:r>
              <a:rPr lang="nl-NL" dirty="0">
                <a:latin typeface="Raavi" pitchFamily="34" charset="0"/>
                <a:cs typeface="Raavi" pitchFamily="34" charset="0"/>
              </a:rPr>
              <a:t>jaar </a:t>
            </a:r>
          </a:p>
          <a:p>
            <a:r>
              <a:rPr lang="nl-NL" b="1" dirty="0">
                <a:latin typeface="Raavi" pitchFamily="34" charset="0"/>
                <a:cs typeface="Raavi" pitchFamily="34" charset="0"/>
              </a:rPr>
              <a:t>Relatie:</a:t>
            </a:r>
            <a:r>
              <a:rPr lang="nl-NL" dirty="0">
                <a:latin typeface="Raavi" pitchFamily="34" charset="0"/>
                <a:cs typeface="Raavi" pitchFamily="34" charset="0"/>
              </a:rPr>
              <a:t>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Ja</a:t>
            </a:r>
            <a:endParaRPr lang="nl-NL" dirty="0">
              <a:latin typeface="Raavi" pitchFamily="34" charset="0"/>
              <a:cs typeface="Raavi" pitchFamily="34" charset="0"/>
            </a:endParaRPr>
          </a:p>
          <a:p>
            <a:r>
              <a:rPr lang="nl-NL" b="1" dirty="0">
                <a:latin typeface="Raavi" pitchFamily="34" charset="0"/>
                <a:cs typeface="Raavi" pitchFamily="34" charset="0"/>
              </a:rPr>
              <a:t>Talen: </a:t>
            </a:r>
            <a:r>
              <a:rPr lang="nl-NL" dirty="0">
                <a:latin typeface="Raavi" pitchFamily="34" charset="0"/>
                <a:cs typeface="Raavi" pitchFamily="34" charset="0"/>
              </a:rPr>
              <a:t>Nederlands, Engels, Frans, Duits</a:t>
            </a:r>
          </a:p>
          <a:p>
            <a:r>
              <a:rPr lang="nl-NL" b="1" dirty="0">
                <a:latin typeface="Raavi" pitchFamily="34" charset="0"/>
                <a:cs typeface="Raavi" pitchFamily="34" charset="0"/>
              </a:rPr>
              <a:t>Details:</a:t>
            </a:r>
            <a:br>
              <a:rPr lang="nl-NL" b="1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Studeert Communicatie</a:t>
            </a:r>
            <a:r>
              <a:rPr lang="nl-NL" dirty="0">
                <a:latin typeface="Raavi" pitchFamily="34" charset="0"/>
                <a:cs typeface="Raavi" pitchFamily="34" charset="0"/>
              </a:rPr>
              <a:t/>
            </a:r>
            <a:br>
              <a:rPr lang="nl-NL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Heeft een bijbaantje in een ijssalon </a:t>
            </a:r>
            <a:r>
              <a:rPr lang="nl-NL" dirty="0">
                <a:latin typeface="Raavi" pitchFamily="34" charset="0"/>
                <a:cs typeface="Raavi" pitchFamily="34" charset="0"/>
              </a:rPr>
              <a:t/>
            </a:r>
            <a:br>
              <a:rPr lang="nl-NL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Doet aan hardlopen</a:t>
            </a:r>
            <a:r>
              <a:rPr lang="nl-NL" dirty="0">
                <a:latin typeface="Raavi" pitchFamily="34" charset="0"/>
                <a:cs typeface="Raavi" pitchFamily="34" charset="0"/>
              </a:rPr>
              <a:t/>
            </a:r>
            <a:br>
              <a:rPr lang="nl-NL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Vind het leuk om te schilderen</a:t>
            </a:r>
            <a:r>
              <a:rPr lang="nl-NL" dirty="0">
                <a:latin typeface="Raavi" pitchFamily="34" charset="0"/>
                <a:cs typeface="Raavi" pitchFamily="34" charset="0"/>
              </a:rPr>
              <a:t/>
            </a:r>
            <a:br>
              <a:rPr lang="nl-NL" dirty="0">
                <a:latin typeface="Raavi" pitchFamily="34" charset="0"/>
                <a:cs typeface="Raavi" pitchFamily="34" charset="0"/>
              </a:rPr>
            </a:br>
            <a:r>
              <a:rPr lang="nl-NL" dirty="0">
                <a:latin typeface="Raavi" pitchFamily="34" charset="0"/>
                <a:cs typeface="Raavi" pitchFamily="34" charset="0"/>
              </a:rPr>
              <a:t>-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Doet graag nieuwe dingen en is erg nieuwsgierig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930202" y="4542929"/>
            <a:ext cx="8490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“IK BEN ERG NIEUWSGIERIG AANGELEGD , HIERDOOR WIL IK OOK ZOVEEL MOGELIJK NIEUWE DINGEN DOEN OMDAT IK DAT GEWOON WIL MEEMAKEN. IK PROBEER ZOVEEL UIT MIJN LEVVEN TE HALEN.”</a:t>
            </a:r>
            <a:endParaRPr lang="nl-NL" sz="2400" dirty="0"/>
          </a:p>
          <a:p>
            <a:endParaRPr lang="nl-NL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11716" r="21199" b="2876"/>
          <a:stretch/>
        </p:blipFill>
        <p:spPr bwMode="auto">
          <a:xfrm>
            <a:off x="1930202" y="1654612"/>
            <a:ext cx="2570480" cy="254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288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47850" y="27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LOLA DE WINTER</a:t>
            </a:r>
            <a:endParaRPr lang="nl-NL" dirty="0">
              <a:solidFill>
                <a:schemeClr val="bg2">
                  <a:lumMod val="25000"/>
                </a:schemeClr>
              </a:solidFill>
              <a:latin typeface="Raavi" pitchFamily="34" charset="0"/>
              <a:cs typeface="Raavi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847850" y="22799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930202" y="1343844"/>
            <a:ext cx="8064896" cy="144016"/>
          </a:xfrm>
          <a:prstGeom prst="rect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9"/>
          <p:cNvPicPr/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202" y="1629410"/>
            <a:ext cx="2570480" cy="257048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724400" y="1667510"/>
            <a:ext cx="7486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Raavi" pitchFamily="34" charset="0"/>
                <a:cs typeface="Raavi" pitchFamily="34" charset="0"/>
              </a:rPr>
              <a:t>Leeftijd</a:t>
            </a:r>
            <a:r>
              <a:rPr lang="nl-NL" b="1" dirty="0" smtClean="0">
                <a:latin typeface="Raavi" pitchFamily="34" charset="0"/>
                <a:cs typeface="Raavi" pitchFamily="34" charset="0"/>
              </a:rPr>
              <a:t>: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28 jaar</a:t>
            </a:r>
            <a:endParaRPr lang="nl-NL" dirty="0">
              <a:latin typeface="Raavi" pitchFamily="34" charset="0"/>
              <a:cs typeface="Raavi" pitchFamily="34" charset="0"/>
            </a:endParaRPr>
          </a:p>
          <a:p>
            <a:r>
              <a:rPr lang="nl-NL" b="1" dirty="0">
                <a:latin typeface="Raavi" pitchFamily="34" charset="0"/>
                <a:cs typeface="Raavi" pitchFamily="34" charset="0"/>
              </a:rPr>
              <a:t>Relatie</a:t>
            </a:r>
            <a:r>
              <a:rPr lang="nl-NL" b="1" dirty="0" smtClean="0">
                <a:latin typeface="Raavi" pitchFamily="34" charset="0"/>
                <a:cs typeface="Raavi" pitchFamily="34" charset="0"/>
              </a:rPr>
              <a:t>: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Ja  </a:t>
            </a:r>
            <a:endParaRPr lang="nl-NL" dirty="0">
              <a:latin typeface="Raavi" pitchFamily="34" charset="0"/>
              <a:cs typeface="Raavi" pitchFamily="34" charset="0"/>
            </a:endParaRPr>
          </a:p>
          <a:p>
            <a:r>
              <a:rPr lang="nl-NL" b="1" dirty="0">
                <a:latin typeface="Raavi" pitchFamily="34" charset="0"/>
                <a:cs typeface="Raavi" pitchFamily="34" charset="0"/>
              </a:rPr>
              <a:t>Talen: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Nederlands, Engels, Duits</a:t>
            </a:r>
            <a:endParaRPr lang="nl-NL" dirty="0">
              <a:latin typeface="Raavi" pitchFamily="34" charset="0"/>
              <a:cs typeface="Raavi" pitchFamily="34" charset="0"/>
            </a:endParaRPr>
          </a:p>
          <a:p>
            <a:pPr lvl="0"/>
            <a:r>
              <a:rPr lang="nl-NL" b="1" dirty="0">
                <a:latin typeface="Raavi" pitchFamily="34" charset="0"/>
                <a:cs typeface="Raavi" pitchFamily="34" charset="0"/>
              </a:rPr>
              <a:t>Details:</a:t>
            </a:r>
            <a:br>
              <a:rPr lang="nl-NL" b="1" dirty="0">
                <a:latin typeface="Raavi" pitchFamily="34" charset="0"/>
                <a:cs typeface="Raavi" pitchFamily="34" charset="0"/>
              </a:rPr>
            </a:br>
            <a:r>
              <a:rPr lang="nl-NL" b="1" dirty="0" smtClean="0">
                <a:latin typeface="Raavi" pitchFamily="34" charset="0"/>
                <a:cs typeface="Raavi" pitchFamily="34" charset="0"/>
              </a:rPr>
              <a:t>- </a:t>
            </a:r>
            <a:r>
              <a:rPr lang="nl-NL" dirty="0" smtClean="0">
                <a:latin typeface="Raavi" pitchFamily="34" charset="0"/>
                <a:cs typeface="Raavi" pitchFamily="34" charset="0"/>
              </a:rPr>
              <a:t>Werkt </a:t>
            </a:r>
            <a:r>
              <a:rPr lang="nl-NL" dirty="0">
                <a:latin typeface="Raavi" pitchFamily="34" charset="0"/>
                <a:cs typeface="Raavi" pitchFamily="34" charset="0"/>
              </a:rPr>
              <a:t>in de horeca.</a:t>
            </a:r>
          </a:p>
          <a:p>
            <a:pPr lvl="0"/>
            <a:r>
              <a:rPr lang="nl-NL" dirty="0" smtClean="0">
                <a:latin typeface="Raavi" pitchFamily="34" charset="0"/>
                <a:cs typeface="Raavi" pitchFamily="34" charset="0"/>
              </a:rPr>
              <a:t>- Houd </a:t>
            </a:r>
            <a:r>
              <a:rPr lang="nl-NL" dirty="0">
                <a:latin typeface="Raavi" pitchFamily="34" charset="0"/>
                <a:cs typeface="Raavi" pitchFamily="34" charset="0"/>
              </a:rPr>
              <a:t>van reizen.</a:t>
            </a:r>
          </a:p>
          <a:p>
            <a:pPr lvl="0"/>
            <a:r>
              <a:rPr lang="nl-NL" dirty="0" smtClean="0">
                <a:latin typeface="Raavi" pitchFamily="34" charset="0"/>
                <a:cs typeface="Raavi" pitchFamily="34" charset="0"/>
              </a:rPr>
              <a:t>- Geïnteresseerd </a:t>
            </a:r>
            <a:r>
              <a:rPr lang="nl-NL" dirty="0">
                <a:latin typeface="Raavi" pitchFamily="34" charset="0"/>
                <a:cs typeface="Raavi" pitchFamily="34" charset="0"/>
              </a:rPr>
              <a:t>in geschiedenis en andere culturen.</a:t>
            </a:r>
          </a:p>
          <a:p>
            <a:pPr lvl="0"/>
            <a:r>
              <a:rPr lang="nl-NL" dirty="0" smtClean="0">
                <a:latin typeface="Raavi" pitchFamily="34" charset="0"/>
                <a:cs typeface="Raavi" pitchFamily="34" charset="0"/>
              </a:rPr>
              <a:t>- Volleybalt </a:t>
            </a:r>
            <a:r>
              <a:rPr lang="nl-NL" dirty="0">
                <a:latin typeface="Raavi" pitchFamily="34" charset="0"/>
                <a:cs typeface="Raavi" pitchFamily="34" charset="0"/>
              </a:rPr>
              <a:t>op hoog niveau.</a:t>
            </a:r>
          </a:p>
          <a:p>
            <a:pPr lvl="0"/>
            <a:r>
              <a:rPr lang="nl-NL" dirty="0" smtClean="0">
                <a:latin typeface="Raavi" pitchFamily="34" charset="0"/>
                <a:cs typeface="Raavi" pitchFamily="34" charset="0"/>
              </a:rPr>
              <a:t>- Luistert </a:t>
            </a:r>
            <a:r>
              <a:rPr lang="nl-NL" dirty="0">
                <a:latin typeface="Raavi" pitchFamily="34" charset="0"/>
                <a:cs typeface="Raavi" pitchFamily="34" charset="0"/>
              </a:rPr>
              <a:t>elke dag naar muziek.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30202" y="4542929"/>
            <a:ext cx="8490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Raavi" pitchFamily="34" charset="0"/>
                <a:cs typeface="Raavi" pitchFamily="34" charset="0"/>
              </a:rPr>
              <a:t>“IK HEB EEN ERG DRUK LEVEN EN SOMS HEB IK DE BEHOEFT OM MIJN HOOFD LEEG TE MAKEN.”</a:t>
            </a:r>
            <a:endParaRPr lang="nl-NL" sz="2400" dirty="0">
              <a:latin typeface="Raavi" pitchFamily="34" charset="0"/>
              <a:cs typeface="Raav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11716" r="21199" b="2876"/>
          <a:stretch/>
        </p:blipFill>
        <p:spPr bwMode="auto">
          <a:xfrm>
            <a:off x="1930202" y="1654612"/>
            <a:ext cx="2570480" cy="254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Afbeelding 8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0" t="-834" b="1"/>
          <a:stretch/>
        </p:blipFill>
        <p:spPr bwMode="auto">
          <a:xfrm>
            <a:off x="1885949" y="1591310"/>
            <a:ext cx="2614733" cy="2608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523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47850" y="27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 WAT VOOR GEVOEL</a:t>
            </a:r>
            <a:endParaRPr lang="nl-NL" dirty="0">
              <a:solidFill>
                <a:schemeClr val="bg2">
                  <a:lumMod val="25000"/>
                </a:schemeClr>
              </a:solidFill>
              <a:latin typeface="Raavi" pitchFamily="34" charset="0"/>
              <a:cs typeface="Raavi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847850" y="22799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930202" y="1343844"/>
            <a:ext cx="8064896" cy="144016"/>
          </a:xfrm>
          <a:prstGeom prst="rect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847850" y="18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DRANG OM TE ONTDEKKEN EN NIEUWE DINGEN TE WILLEN DOEN.</a:t>
            </a:r>
            <a:endParaRPr lang="nl-NL" sz="2600" dirty="0">
              <a:latin typeface="Raavi" pitchFamily="34" charset="0"/>
              <a:cs typeface="Raav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MAGISCH &amp; ONEINDIG</a:t>
            </a: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NIEUWSGIERIGHEID</a:t>
            </a: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OPWINDEND LEVEN</a:t>
            </a:r>
            <a:endParaRPr lang="nl-NL" sz="2600" dirty="0">
              <a:latin typeface="Raavi" pitchFamily="34" charset="0"/>
              <a:cs typeface="Raav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00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henryzecher.com/NarniaWardr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593">
        <p14:flash/>
      </p:transition>
    </mc:Choice>
    <mc:Fallback xmlns="">
      <p:transition spd="slow" advTm="55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47850" y="27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TOUCHPOINTS</a:t>
            </a:r>
            <a:endParaRPr lang="nl-NL" dirty="0">
              <a:solidFill>
                <a:schemeClr val="bg2">
                  <a:lumMod val="25000"/>
                </a:schemeClr>
              </a:solidFill>
              <a:latin typeface="Raavi" pitchFamily="34" charset="0"/>
              <a:cs typeface="Raavi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847850" y="22799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930202" y="1343844"/>
            <a:ext cx="8064896" cy="144016"/>
          </a:xfrm>
          <a:prstGeom prst="rect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1847850" y="18989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KORTINGSPAS</a:t>
            </a:r>
            <a:endParaRPr lang="nl-NL" sz="2600" dirty="0">
              <a:latin typeface="Raavi" pitchFamily="34" charset="0"/>
              <a:cs typeface="Raav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BUCKETLIST</a:t>
            </a:r>
            <a:endParaRPr lang="nl-NL" sz="2600" dirty="0">
              <a:latin typeface="Raavi" pitchFamily="34" charset="0"/>
              <a:cs typeface="Raav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LUCHTBALLON MET WIFI-SPOT</a:t>
            </a:r>
            <a:endParaRPr lang="nl-NL" sz="2600" dirty="0">
              <a:latin typeface="Raavi" pitchFamily="34" charset="0"/>
              <a:cs typeface="Raav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DE WINKEL IN DE VORM VAN EEN PLANEET</a:t>
            </a:r>
            <a:endParaRPr lang="nl-NL" sz="2600" dirty="0">
              <a:latin typeface="Raavi" pitchFamily="34" charset="0"/>
              <a:cs typeface="Raav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MOBIELE TELEFOONS IN DOOS ZODAT ZE DIE OPEN MOETEN DOEN OM TE ONTDEKKEN</a:t>
            </a: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ERVARINGEN DELEN EN DIE VAN ANDERE KUNNEN ZIEN OM INSPIRATIE OP TE DOEN</a:t>
            </a:r>
          </a:p>
        </p:txBody>
      </p:sp>
    </p:spTree>
    <p:extLst>
      <p:ext uri="{BB962C8B-B14F-4D97-AF65-F5344CB8AC3E}">
        <p14:creationId xmlns:p14="http://schemas.microsoft.com/office/powerpoint/2010/main" val="2171690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47850" y="27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Raavi" pitchFamily="34" charset="0"/>
                <a:cs typeface="Raavi" pitchFamily="34" charset="0"/>
              </a:rPr>
              <a:t>VRAGEN</a:t>
            </a:r>
            <a:endParaRPr lang="nl-NL" dirty="0">
              <a:solidFill>
                <a:schemeClr val="bg2">
                  <a:lumMod val="25000"/>
                </a:schemeClr>
              </a:solidFill>
              <a:latin typeface="Raavi" pitchFamily="34" charset="0"/>
              <a:cs typeface="Raavi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847850" y="1860848"/>
            <a:ext cx="84010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HOE KUNNEN WE OPWINDEND LEVEN GOED TERUG LATEN KOMEN IN BEELD?</a:t>
            </a:r>
            <a:endParaRPr lang="nl-NL" sz="2600" dirty="0">
              <a:latin typeface="Raavi" pitchFamily="34" charset="0"/>
              <a:cs typeface="Raav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WAT VOOR BEELDEN ZULLEN WE TOEVOEGEN AAN ONS EXPERIMENT &amp; VERBETERPUNTEN?</a:t>
            </a:r>
            <a:endParaRPr lang="nl-NL" sz="2600" dirty="0">
              <a:latin typeface="Raavi" pitchFamily="34" charset="0"/>
              <a:cs typeface="Raav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SLUIT ONS CONCEPT AAN OP DE WAARDEN DIE UIT ONZE INTERVIEWS ZIJN GEKOMEN?</a:t>
            </a:r>
            <a:endParaRPr lang="nl-NL" sz="2600" dirty="0">
              <a:latin typeface="Raavi" pitchFamily="34" charset="0"/>
              <a:cs typeface="Raav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WELKE ZINTUIGELIJKE BELEVING VINDT U BIJ ONS HUIDIGE EXPERIMENT PASSEN?</a:t>
            </a:r>
            <a:endParaRPr lang="nl-NL" sz="2600" dirty="0">
              <a:latin typeface="Raavi" pitchFamily="34" charset="0"/>
              <a:cs typeface="Raav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nl-NL" sz="2600" dirty="0" smtClean="0">
                <a:latin typeface="Raavi" pitchFamily="34" charset="0"/>
                <a:cs typeface="Raavi" pitchFamily="34" charset="0"/>
              </a:rPr>
              <a:t>WELKE STAP DENKT U DAT WE NU MOETEN NEMEN OM VERDER TE KUNNEN?</a:t>
            </a:r>
          </a:p>
        </p:txBody>
      </p:sp>
      <p:sp>
        <p:nvSpPr>
          <p:cNvPr id="6" name="Rechthoek 5"/>
          <p:cNvSpPr/>
          <p:nvPr/>
        </p:nvSpPr>
        <p:spPr>
          <a:xfrm>
            <a:off x="1930202" y="1343844"/>
            <a:ext cx="8064896" cy="144016"/>
          </a:xfrm>
          <a:prstGeom prst="rect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847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181100" y="2241054"/>
            <a:ext cx="9810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ea typeface="SimHei" pitchFamily="49" charset="-122"/>
              </a:rPr>
              <a:t>BEDANKT VOOR UW AANDACHT</a:t>
            </a:r>
            <a:endParaRPr lang="nl-NL" dirty="0">
              <a:solidFill>
                <a:schemeClr val="bg2">
                  <a:lumMod val="25000"/>
                </a:schemeClr>
              </a:solidFill>
              <a:ea typeface="SimHei" pitchFamily="49" charset="-122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158802" y="4088854"/>
            <a:ext cx="8064896" cy="144016"/>
          </a:xfrm>
          <a:prstGeom prst="rect">
            <a:avLst/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708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stillsound.files.wordpress.com/2012/04/outer-space-star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13">
        <p14:flash/>
      </p:transition>
    </mc:Choice>
    <mc:Fallback xmlns="">
      <p:transition spd="slow" advTm="5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blogbeginnen.com/wp-content/uploads/2013/05/bergbeklim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632">
        <p14:flash/>
      </p:transition>
    </mc:Choice>
    <mc:Fallback xmlns="">
      <p:transition spd="slow" advTm="56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thatsreallypossible.com/wp-content/uploads/2012/02/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93">
        <p14:flash/>
      </p:transition>
    </mc:Choice>
    <mc:Fallback xmlns="">
      <p:transition spd="slow" advTm="50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farm4.staticflickr.com/3179/4644133531_0b5e12538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900"/>
            <a:ext cx="12546481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125">
        <p14:flash/>
      </p:transition>
    </mc:Choice>
    <mc:Fallback xmlns="">
      <p:transition spd="slow" advTm="5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cenicera.eu/ontroering/wp-content/upLoads/sterrenhem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dwallpaperstop.com/wp-content/uploads/2013/09/space-desktop-wallpap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5021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109">
        <p14:flash/>
      </p:transition>
    </mc:Choice>
    <mc:Fallback xmlns="">
      <p:transition spd="slow" advTm="5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www.hd2wallpapers.com/walls/sky_diving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225">
        <p14:flash/>
      </p:transition>
    </mc:Choice>
    <mc:Fallback xmlns="">
      <p:transition spd="slow" advTm="52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cenicera.eu/ontroering/wp-content/upLoads/sterrenhem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2.fanpop.com/images/photos/7000000/Space-Art-Wallpaper-space-7076586-1920-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259">
        <p14:flash/>
      </p:transition>
    </mc:Choice>
    <mc:Fallback xmlns="">
      <p:transition spd="slow" advTm="52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300</Words>
  <Application>Microsoft Office PowerPoint</Application>
  <PresentationFormat>Aangepast</PresentationFormat>
  <Paragraphs>43</Paragraphs>
  <Slides>22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Degeling</dc:creator>
  <cp:lastModifiedBy>Dylan Degeling</cp:lastModifiedBy>
  <cp:revision>16</cp:revision>
  <dcterms:created xsi:type="dcterms:W3CDTF">2013-12-04T09:01:07Z</dcterms:created>
  <dcterms:modified xsi:type="dcterms:W3CDTF">2013-12-10T08:16:01Z</dcterms:modified>
</cp:coreProperties>
</file>