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62" r:id="rId5"/>
    <p:sldId id="257" r:id="rId6"/>
    <p:sldId id="263" r:id="rId7"/>
    <p:sldId id="259" r:id="rId8"/>
    <p:sldId id="264" r:id="rId9"/>
    <p:sldId id="260" r:id="rId10"/>
    <p:sldId id="267" r:id="rId11"/>
    <p:sldId id="266" r:id="rId12"/>
    <p:sldId id="268" r:id="rId13"/>
    <p:sldId id="265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30" d="100"/>
          <a:sy n="30" d="100"/>
        </p:scale>
        <p:origin x="-2220" y="-10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C886-A016-41A4-B093-DF1519644F23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476A-2E67-4911-8817-F30CE82F2A6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8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C886-A016-41A4-B093-DF1519644F23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476A-2E67-4911-8817-F30CE82F2A6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0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C886-A016-41A4-B093-DF1519644F23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476A-2E67-4911-8817-F30CE82F2A6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20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C886-A016-41A4-B093-DF1519644F23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476A-2E67-4911-8817-F30CE82F2A6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05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C886-A016-41A4-B093-DF1519644F23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476A-2E67-4911-8817-F30CE82F2A6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92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C886-A016-41A4-B093-DF1519644F23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476A-2E67-4911-8817-F30CE82F2A6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7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C886-A016-41A4-B093-DF1519644F23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476A-2E67-4911-8817-F30CE82F2A6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72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C886-A016-41A4-B093-DF1519644F23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476A-2E67-4911-8817-F30CE82F2A6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70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C886-A016-41A4-B093-DF1519644F23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476A-2E67-4911-8817-F30CE82F2A6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06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C886-A016-41A4-B093-DF1519644F23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476A-2E67-4911-8817-F30CE82F2A6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20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1C886-A016-41A4-B093-DF1519644F23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476A-2E67-4911-8817-F30CE82F2A6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45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1C886-A016-41A4-B093-DF1519644F23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4476A-2E67-4911-8817-F30CE82F2A6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4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lacenicera.eu/ontroering/wp-content/upLoads/sterrenhemel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igur Ros - Takk (Thanks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913.4693"/>
                  <p14:fade out="50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589270" y="3157221"/>
            <a:ext cx="609600" cy="609600"/>
          </a:xfrm>
          <a:prstGeom prst="rect">
            <a:avLst/>
          </a:prstGeom>
        </p:spPr>
      </p:pic>
      <p:pic>
        <p:nvPicPr>
          <p:cNvPr id="6" name="Picture 2" descr="https://24.media.tumblr.com/fbe9a5e2dfe5c5d5ed7687370298bf45/tumblr_mxakpaxgQj1syo0sfo1_5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0" y="-774195"/>
            <a:ext cx="12192000" cy="76321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7711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://farm4.staticflickr.com/3024/2597279821_0429e19f8a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55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323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lacenicera.eu/ontroering/wp-content/upLoads/sterrenhemel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images6.fanpop.com/image/photos/33400000/Space-scene-space-33448872-1280-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24.media.tumblr.com/ca37e756a91092d06260e2c44b6efd93/tumblr_mx91v9AKqv1rdvrdgo1_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554480"/>
            <a:ext cx="12252956" cy="9189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583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://www.webcontemporary.com/wp-content/uploads/underwater-scuba-div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1"/>
            <a:ext cx="12230100" cy="917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665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http://universe-beauty.com/albums/userpics/1/3/Space-Art-Wallpaper-1920x1080_1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://universe-beauty.com/albums/userpics/1/3/Space-Art-Wallpaper-1920x1080_11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65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 descr="uitgezoome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548641"/>
            <a:ext cx="12192000" cy="8615487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 descr="moodboar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883920"/>
            <a:ext cx="12192000" cy="8619202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 descr="planee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426721"/>
            <a:ext cx="12192000" cy="8615487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 descr="bucketlist app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386841"/>
            <a:ext cx="12192000" cy="8615487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henryzecher.com/NarniaWardrob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505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stillsound.files.wordpress.com/2012/04/outer-space-star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24.media.tumblr.com/32ba256e3198f596e6636dc4ab0f3336/tumblr_mxeo94L1w81r5at0ko1_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646605"/>
            <a:ext cx="12192000" cy="177515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3738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blogbeginnen.com/wp-content/uploads/2013/05/bergbeklimm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0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097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www.thatsreallypossible.com/wp-content/uploads/2012/02/Spa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4948644699_d6ca8722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242342" cy="8153400"/>
          </a:xfrm>
          <a:prstGeom prst="rect">
            <a:avLst/>
          </a:prstGeom>
        </p:spPr>
      </p:pic>
      <p:pic>
        <p:nvPicPr>
          <p:cNvPr id="6" name="Picture 5" descr="4948644699_d6ca872242_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"/>
            <a:ext cx="12192000" cy="813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18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farm4.staticflickr.com/3179/4644133531_0b5e125382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5900"/>
            <a:ext cx="12546481" cy="83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166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lacenicera.eu/ontroering/wp-content/upLoads/sterrenhemel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hdwallpaperstop.com/wp-content/uploads/2013/09/space-desktop-wallpap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15021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6099179805_b0e3d541e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356757" cy="8229600"/>
          </a:xfrm>
          <a:prstGeom prst="rect">
            <a:avLst/>
          </a:prstGeom>
        </p:spPr>
      </p:pic>
      <p:pic>
        <p:nvPicPr>
          <p:cNvPr id="8" name="Picture 7" descr="6099179805_b0e3d541e0_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-1"/>
            <a:ext cx="12338377" cy="822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90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 descr="http://www.hd2wallpapers.com/walls/sky_diving-wi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99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lacenicera.eu/ontroering/wp-content/upLoads/sterrenhemel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mages2.fanpop.com/images/photos/7000000/Space-Art-Wallpaper-space-7076586-1920-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31.media.tumblr.com/62f57d0a4bba2bea14b7f3488134fb8c/tumblr_mx3fs8Whmb1sgjxkwo1_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0" cy="6851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9846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14:flas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0</Words>
  <Application>Microsoft Office PowerPoint</Application>
  <PresentationFormat>Aangepast</PresentationFormat>
  <Paragraphs>0</Paragraphs>
  <Slides>17</Slides>
  <Notes>0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18" baseType="lpstr"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Dylan Degeling</dc:creator>
  <cp:lastModifiedBy>Dylan Degeling</cp:lastModifiedBy>
  <cp:revision>11</cp:revision>
  <dcterms:created xsi:type="dcterms:W3CDTF">2013-12-04T09:01:07Z</dcterms:created>
  <dcterms:modified xsi:type="dcterms:W3CDTF">2013-12-11T20:24:53Z</dcterms:modified>
</cp:coreProperties>
</file>