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57" r:id="rId6"/>
    <p:sldId id="263" r:id="rId7"/>
    <p:sldId id="259" r:id="rId8"/>
    <p:sldId id="264" r:id="rId9"/>
    <p:sldId id="260" r:id="rId10"/>
    <p:sldId id="267" r:id="rId11"/>
    <p:sldId id="266" r:id="rId12"/>
    <p:sldId id="268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2856" y="15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8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0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0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92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7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7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70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0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2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74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C886-A016-41A4-B093-DF1519644F23}" type="datetimeFigureOut">
              <a:rPr lang="en-US" smtClean="0"/>
              <a:t>12/4/2013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4476A-2E67-4911-8817-F30CE82F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4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cenicera.eu/ontroering/wp-content/upLoads/sterrenheme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igur Ros - Takk (Thanks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913.4693"/>
                  <p14:fade out="50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48350" y="31115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1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5476"/>
    </mc:Choice>
    <mc:Fallback>
      <p:transition advTm="5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farm4.staticflickr.com/3024/2597279821_0429e19f8a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5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323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42">
        <p14:flash/>
      </p:transition>
    </mc:Choice>
    <mc:Fallback>
      <p:transition spd="slow" advTm="504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cenicera.eu/ontroering/wp-content/upLoads/sterrenhem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images6.fanpop.com/image/photos/33400000/Space-scene-space-33448872-1280-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839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125">
        <p14:flash/>
      </p:transition>
    </mc:Choice>
    <mc:Fallback>
      <p:transition spd="slow" advTm="5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ttp://www.webcontemporary.com/wp-content/uploads/underwater-scuba-div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1"/>
            <a:ext cx="12230100" cy="917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066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9">
        <p14:flash/>
      </p:transition>
    </mc:Choice>
    <mc:Fallback>
      <p:transition spd="slow" advTm="50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ttp://universe-beauty.com/albums/userpics/1/3/Space-Art-Wallpaper-1920x1080_1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://universe-beauty.com/albums/userpics/1/3/Space-Art-Wallpaper-1920x1080_11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6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08">
        <p14:flash/>
      </p:transition>
    </mc:Choice>
    <mc:Fallback>
      <p:transition spd="slow" advTm="500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henryzecher.com/NarniaWardr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50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593">
        <p14:flash/>
      </p:transition>
    </mc:Choice>
    <mc:Fallback>
      <p:transition spd="slow" advTm="55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stillsound.files.wordpress.com/2012/04/outer-space-star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738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13">
        <p14:flash/>
      </p:transition>
    </mc:Choice>
    <mc:Fallback>
      <p:transition spd="slow" advTm="50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http://blogbeginnen.com/wp-content/uploads/2013/05/bergbeklimm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90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9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632">
        <p14:flash/>
      </p:transition>
    </mc:Choice>
    <mc:Fallback>
      <p:transition spd="slow" advTm="56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www.thatsreallypossible.com/wp-content/uploads/2012/02/Spa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818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093">
        <p14:flash/>
      </p:transition>
    </mc:Choice>
    <mc:Fallback>
      <p:transition spd="slow" advTm="509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farm4.staticflickr.com/3179/4644133531_0b5e12538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85900"/>
            <a:ext cx="12546481" cy="834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166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125">
        <p14:flash/>
      </p:transition>
    </mc:Choice>
    <mc:Fallback>
      <p:transition spd="slow" advTm="5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cenicera.eu/ontroering/wp-content/upLoads/sterrenhem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hdwallpaperstop.com/wp-content/uploads/2013/09/space-desktop-wallpap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15021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190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109">
        <p14:flash/>
      </p:transition>
    </mc:Choice>
    <mc:Fallback>
      <p:transition spd="slow" advTm="510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6" name="Picture 4" descr="http://www.hd2wallpapers.com/walls/sky_diving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91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225">
        <p14:flash/>
      </p:transition>
    </mc:Choice>
    <mc:Fallback>
      <p:transition spd="slow" advTm="52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acenicera.eu/ontroering/wp-content/upLoads/sterrenheme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ages2.fanpop.com/images/photos/7000000/Space-Art-Wallpaper-space-7076586-1920-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4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5259">
        <p14:flash/>
      </p:transition>
    </mc:Choice>
    <mc:Fallback>
      <p:transition spd="slow" advTm="52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0</Words>
  <Application>Microsoft Office PowerPoint</Application>
  <PresentationFormat>Widescreen</PresentationFormat>
  <Paragraphs>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Degeling</dc:creator>
  <cp:lastModifiedBy>Dylan Degeling</cp:lastModifiedBy>
  <cp:revision>6</cp:revision>
  <dcterms:created xsi:type="dcterms:W3CDTF">2013-12-04T09:01:07Z</dcterms:created>
  <dcterms:modified xsi:type="dcterms:W3CDTF">2013-12-04T09:57:29Z</dcterms:modified>
</cp:coreProperties>
</file>