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6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37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90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4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4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7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7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43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7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3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53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8092-270F-47A2-8673-EA18403F6DBD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BB30-0847-47C5-A6AC-BB674F47E86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5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59" y="714682"/>
            <a:ext cx="3548109" cy="266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46" y="714682"/>
            <a:ext cx="3548110" cy="266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33" y="714682"/>
            <a:ext cx="1995812" cy="266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23" y="3323225"/>
            <a:ext cx="3548110" cy="266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52" y="3323225"/>
            <a:ext cx="3548111" cy="266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2" y="3323225"/>
            <a:ext cx="4045800" cy="266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" y="713362"/>
            <a:ext cx="1787457" cy="268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4" y="325719"/>
            <a:ext cx="2212396" cy="2249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896683"/>
            <a:ext cx="5041270" cy="5066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896" y="4303776"/>
            <a:ext cx="547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MERCURIUS</a:t>
            </a:r>
          </a:p>
          <a:p>
            <a:r>
              <a:rPr lang="en-GB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Saskia</a:t>
            </a:r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Doets</a:t>
            </a:r>
            <a:endParaRPr lang="en-GB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Dylan Degeling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Lindy </a:t>
            </a:r>
            <a:r>
              <a:rPr lang="en-GB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Gerritsen</a:t>
            </a:r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van der Hoop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35073"/>
            <a:ext cx="192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Smell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8340" y="675147"/>
            <a:ext cx="19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Feel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1270" y="3827866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Taste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37270" y="3814380"/>
            <a:ext cx="227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9704" y="6088880"/>
            <a:ext cx="24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</a:t>
            </a:r>
            <a:endPara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07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Degeling</dc:creator>
  <cp:lastModifiedBy>Dylan Degeling</cp:lastModifiedBy>
  <cp:revision>2</cp:revision>
  <dcterms:created xsi:type="dcterms:W3CDTF">2013-11-17T10:43:03Z</dcterms:created>
  <dcterms:modified xsi:type="dcterms:W3CDTF">2013-11-17T10:51:22Z</dcterms:modified>
</cp:coreProperties>
</file>